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3"/>
  </p:notesMasterIdLst>
  <p:handoutMasterIdLst>
    <p:handoutMasterId r:id="rId24"/>
  </p:handoutMasterIdLst>
  <p:sldIdLst>
    <p:sldId id="256" r:id="rId5"/>
    <p:sldId id="747" r:id="rId6"/>
    <p:sldId id="746" r:id="rId7"/>
    <p:sldId id="769" r:id="rId8"/>
    <p:sldId id="745" r:id="rId9"/>
    <p:sldId id="798" r:id="rId10"/>
    <p:sldId id="800" r:id="rId11"/>
    <p:sldId id="799" r:id="rId12"/>
    <p:sldId id="801" r:id="rId13"/>
    <p:sldId id="802" r:id="rId14"/>
    <p:sldId id="803" r:id="rId15"/>
    <p:sldId id="804" r:id="rId16"/>
    <p:sldId id="805" r:id="rId17"/>
    <p:sldId id="806" r:id="rId18"/>
    <p:sldId id="807" r:id="rId19"/>
    <p:sldId id="808" r:id="rId20"/>
    <p:sldId id="809" r:id="rId21"/>
    <p:sldId id="810" r:id="rId22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25"/>
    </p:embeddedFont>
    <p:embeddedFont>
      <p:font typeface="경기천년제목 Light" panose="020204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2865" autoAdjust="0"/>
  </p:normalViewPr>
  <p:slideViewPr>
    <p:cSldViewPr snapToGrid="0" showGuides="1">
      <p:cViewPr varScale="1">
        <p:scale>
          <a:sx n="141" d="100"/>
          <a:sy n="141" d="100"/>
        </p:scale>
        <p:origin x="980" y="31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도입지원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A4132-168C-BED1-B65B-DFC51E250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4A25E0-417A-9286-4B81-E267809F1D5F}"/>
              </a:ext>
            </a:extLst>
          </p:cNvPr>
          <p:cNvSpPr txBox="1"/>
          <p:nvPr/>
        </p:nvSpPr>
        <p:spPr>
          <a:xfrm>
            <a:off x="1358576" y="3125878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도입가능 지역 검토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13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2A65F-CB8C-7C5A-6C67-4B9BCCCCF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19779FC-A4E5-B9AB-9EB5-5EF4FE49842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도입가능 지역 검토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133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B2B05-C24F-BE0A-048C-92AF0AAF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ED89012-8CBD-D7DC-967B-19DD4E2027F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도입가능 지역 검토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768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C4723-309D-72A7-1469-27DC0A359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D61CCFE-9057-FF49-77F3-C54281EE6E49}"/>
              </a:ext>
            </a:extLst>
          </p:cNvPr>
          <p:cNvSpPr txBox="1"/>
          <p:nvPr/>
        </p:nvSpPr>
        <p:spPr>
          <a:xfrm>
            <a:off x="1518596" y="3573934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이격거리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조정시뮬레이션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036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4F0FB-CDC1-F886-120B-2927D7E35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9B1DA07-E9A5-6657-E438-6FCC3DA75BF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이격거리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조정시뮬레이션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30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74C18-7A45-0DAB-9963-6149DD0D9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AE072A-CDFB-BCD3-ADE6-C4022A68069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이격거리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조정시뮬레이션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669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B9805-8E9F-DE88-BAE6-6FEE6E5C1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AC89E19-192C-6094-4440-322EC6975E1E}"/>
              </a:ext>
            </a:extLst>
          </p:cNvPr>
          <p:cNvSpPr txBox="1"/>
          <p:nvPr/>
        </p:nvSpPr>
        <p:spPr>
          <a:xfrm>
            <a:off x="1223582" y="3101334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우선 도입 적지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80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11D21-B8B3-298C-B692-A644E2A86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41ECC63-870A-E769-2992-E24DEB467D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우선 도입 적지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342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55E62-0BCA-8DEF-9D72-BDECB4428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9EDE6D1-23F4-5AE6-5656-ABE645E007E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우선 도입 적지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604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51BB403-340C-6DE5-E9AE-83E80BEAD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14" y="1359135"/>
            <a:ext cx="4313972" cy="289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3082760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태양광 발전시설 도입 지원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659437"/>
            <a:ext cx="3806612" cy="717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65139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 모든 건축물과 필지에 태양광 발전시설 도입 시뮬레이션으로 효과를 사전에 검토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48945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A1E7219-8FC5-5DC3-AE72-AD805EF2B463}"/>
              </a:ext>
            </a:extLst>
          </p:cNvPr>
          <p:cNvCxnSpPr>
            <a:cxnSpLocks/>
          </p:cNvCxnSpPr>
          <p:nvPr/>
        </p:nvCxnSpPr>
        <p:spPr>
          <a:xfrm>
            <a:off x="8694689" y="3319357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2B87BB-EBC3-EB37-321D-C041E3A1D755}"/>
              </a:ext>
            </a:extLst>
          </p:cNvPr>
          <p:cNvCxnSpPr>
            <a:cxnSpLocks/>
          </p:cNvCxnSpPr>
          <p:nvPr/>
        </p:nvCxnSpPr>
        <p:spPr>
          <a:xfrm>
            <a:off x="8694689" y="386364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300914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건축물 태양광 설비 시뮬레이션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모든 건축물의 옥상 태양광 도입 효과 검토 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248855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면적기반 태양광 설비 시뮬레이션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원하는 지역을 설정하여 태양광 도입 효과 검토</a:t>
              </a:r>
              <a:endParaRPr lang="ko-KR" altLang="en-US" sz="8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3EEE31-F620-6D6F-9E0D-9CA8EBDA0A57}"/>
              </a:ext>
            </a:extLst>
          </p:cNvPr>
          <p:cNvGrpSpPr/>
          <p:nvPr/>
        </p:nvGrpSpPr>
        <p:grpSpPr>
          <a:xfrm>
            <a:off x="8694689" y="2800658"/>
            <a:ext cx="3012379" cy="467025"/>
            <a:chOff x="8634549" y="1437155"/>
            <a:chExt cx="3012379" cy="4670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6E8F9-7092-1FF1-6EFD-C42BE25349E8}"/>
                </a:ext>
              </a:extLst>
            </p:cNvPr>
            <p:cNvSpPr txBox="1"/>
            <p:nvPr/>
          </p:nvSpPr>
          <p:spPr>
            <a:xfrm>
              <a:off x="8634549" y="1437155"/>
              <a:ext cx="222939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>
                  <a:solidFill>
                    <a:schemeClr val="bg1"/>
                  </a:solidFill>
                </a:rPr>
                <a:t>태양광 도입 가능지역 검토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D094F2-66AB-9AE3-D0B1-643A2421DF0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태양광 관련 법적 규제지역 검토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3381669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248855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</a:t>
              </a:r>
              <a:r>
                <a:rPr lang="ko-KR" altLang="en-US" sz="1050" b="1" dirty="0" err="1">
                  <a:solidFill>
                    <a:schemeClr val="bg1"/>
                  </a:solidFill>
                </a:rPr>
                <a:t>이격거리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조정 시뮬레이션</a:t>
              </a:r>
              <a:endParaRPr lang="ko-KR" altLang="en-US" sz="105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시군별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규제 검토 시뮬레이션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92781C7-3FF6-34B5-BCA3-4163451F49D0}"/>
              </a:ext>
            </a:extLst>
          </p:cNvPr>
          <p:cNvGrpSpPr/>
          <p:nvPr/>
        </p:nvGrpSpPr>
        <p:grpSpPr>
          <a:xfrm>
            <a:off x="8664209" y="3926558"/>
            <a:ext cx="3012379" cy="467025"/>
            <a:chOff x="8634549" y="1437155"/>
            <a:chExt cx="3012379" cy="4670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ED94DA-25F4-E9FC-1779-103A9624FD12}"/>
                </a:ext>
              </a:extLst>
            </p:cNvPr>
            <p:cNvSpPr txBox="1"/>
            <p:nvPr/>
          </p:nvSpPr>
          <p:spPr>
            <a:xfrm>
              <a:off x="8634549" y="1437155"/>
              <a:ext cx="20336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우선 도입 적지 </a:t>
              </a:r>
              <a:endParaRPr lang="ko-KR" altLang="en-US" sz="105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5FA7048-8260-2C8B-CC02-EDA7E14021C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태양광 도입 우선지역 분석 결과</a:t>
              </a:r>
            </a:p>
          </p:txBody>
        </p: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024F53-DBA4-B991-434A-A93C6F7183BA}"/>
              </a:ext>
            </a:extLst>
          </p:cNvPr>
          <p:cNvSpPr/>
          <p:nvPr/>
        </p:nvSpPr>
        <p:spPr>
          <a:xfrm>
            <a:off x="10486104" y="4049340"/>
            <a:ext cx="778516" cy="21544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미정</a:t>
            </a: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833566" y="2715962"/>
            <a:ext cx="6042040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/>
              <a:t>건축물 태양광 설비 시뮬레이션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건축물 태양광 설비 시뮬레이션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7048BC-A686-CFBE-C6ED-F1D9F82AF96B}"/>
              </a:ext>
            </a:extLst>
          </p:cNvPr>
          <p:cNvSpPr txBox="1"/>
          <p:nvPr/>
        </p:nvSpPr>
        <p:spPr>
          <a:xfrm>
            <a:off x="1445923" y="2306270"/>
            <a:ext cx="513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시뮬레이션으로 바로 가는 것 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도입부가 인상 적이었으면 좋겠음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F6CED2-3350-FDDA-B43E-A46CE6D31C62}"/>
              </a:ext>
            </a:extLst>
          </p:cNvPr>
          <p:cNvSpPr txBox="1"/>
          <p:nvPr/>
        </p:nvSpPr>
        <p:spPr>
          <a:xfrm>
            <a:off x="1445923" y="4132834"/>
            <a:ext cx="661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https://interactive-map-3d.vercel.app/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317520-A038-E1E0-E3B1-45941E83A04F}"/>
              </a:ext>
            </a:extLst>
          </p:cNvPr>
          <p:cNvSpPr txBox="1"/>
          <p:nvPr/>
        </p:nvSpPr>
        <p:spPr>
          <a:xfrm>
            <a:off x="1445923" y="4773823"/>
            <a:ext cx="513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사이트 벤치 마킹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건축물 보이고 옥상 줌인</a:t>
            </a:r>
            <a:r>
              <a:rPr lang="en-US" altLang="ko-KR" dirty="0"/>
              <a:t>. </a:t>
            </a:r>
            <a:r>
              <a:rPr lang="ko-KR" altLang="en-US" dirty="0"/>
              <a:t>태양광 설치 되고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dirty="0"/>
              <a:t>편입 면적을 그리고 태양광 설치되고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54C8-FF4E-3C65-37A0-568BACB3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16A7CF-5711-C897-2AC7-E35E385FD58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건축물 태양광 설비 시뮬레이션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33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193649" y="2747966"/>
            <a:ext cx="6491201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면적기반 태양광 설비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면적기반 태양광 설비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86D71-DFB1-E7F5-644E-FDBBD7977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5E007D2-4A02-D37E-2720-3936331C488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면적기반 태양광 설비 시뮬레이션</a:t>
            </a:r>
          </a:p>
        </p:txBody>
      </p:sp>
    </p:spTree>
    <p:extLst>
      <p:ext uri="{BB962C8B-B14F-4D97-AF65-F5344CB8AC3E}">
        <p14:creationId xmlns:p14="http://schemas.microsoft.com/office/powerpoint/2010/main" val="2638407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11128</TotalTime>
  <Words>216</Words>
  <Application>Microsoft Office PowerPoint</Application>
  <PresentationFormat>와이드스크린</PresentationFormat>
  <Paragraphs>47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경기천년제목 Bold</vt:lpstr>
      <vt:lpstr>경기천년제목 Light</vt:lpstr>
      <vt:lpstr>Wingdings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70</cp:revision>
  <dcterms:created xsi:type="dcterms:W3CDTF">2023-12-12T09:29:53Z</dcterms:created>
  <dcterms:modified xsi:type="dcterms:W3CDTF">2025-05-06T01:03:25Z</dcterms:modified>
</cp:coreProperties>
</file>